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72"/>
    <p:restoredTop sz="84201"/>
  </p:normalViewPr>
  <p:slideViewPr>
    <p:cSldViewPr snapToGrid="0">
      <p:cViewPr varScale="1">
        <p:scale>
          <a:sx n="36" d="100"/>
          <a:sy n="36" d="100"/>
        </p:scale>
        <p:origin x="29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tchley@gmail.com" userId="236ddb9a9d6f7876" providerId="LiveId" clId="{0D381A71-ABBB-438D-B6FC-AFCB509795C5}"/>
    <pc:docChg chg="custSel modSld">
      <pc:chgData name="lucatchley@gmail.com" userId="236ddb9a9d6f7876" providerId="LiveId" clId="{0D381A71-ABBB-438D-B6FC-AFCB509795C5}" dt="2024-11-14T00:56:13.551" v="775" actId="313"/>
      <pc:docMkLst>
        <pc:docMk/>
      </pc:docMkLst>
      <pc:sldChg chg="modSp mod">
        <pc:chgData name="lucatchley@gmail.com" userId="236ddb9a9d6f7876" providerId="LiveId" clId="{0D381A71-ABBB-438D-B6FC-AFCB509795C5}" dt="2024-11-14T00:56:13.551" v="775" actId="313"/>
        <pc:sldMkLst>
          <pc:docMk/>
          <pc:sldMk cId="4261722743" sldId="262"/>
        </pc:sldMkLst>
        <pc:spChg chg="mod">
          <ac:chgData name="lucatchley@gmail.com" userId="236ddb9a9d6f7876" providerId="LiveId" clId="{0D381A71-ABBB-438D-B6FC-AFCB509795C5}" dt="2024-11-14T00:40:52.136" v="75" actId="20577"/>
          <ac:spMkLst>
            <pc:docMk/>
            <pc:sldMk cId="4261722743" sldId="262"/>
            <ac:spMk id="2" creationId="{2A1BA7EA-01BE-E846-4B99-3C4C5A0FB84A}"/>
          </ac:spMkLst>
        </pc:spChg>
        <pc:spChg chg="mod">
          <ac:chgData name="lucatchley@gmail.com" userId="236ddb9a9d6f7876" providerId="LiveId" clId="{0D381A71-ABBB-438D-B6FC-AFCB509795C5}" dt="2024-11-14T00:56:13.551" v="775" actId="313"/>
          <ac:spMkLst>
            <pc:docMk/>
            <pc:sldMk cId="4261722743" sldId="262"/>
            <ac:spMk id="3" creationId="{037D0411-D2AE-CD95-80A9-EECE79805E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the most demand in the United States?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market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Does experience level influence job postings?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Which industries are in the most demand in the United States?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How do market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Does experience level influence job postings?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0277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47" r="3538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43" y="1480782"/>
            <a:ext cx="3971498" cy="3896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skills are in the highest demand for data science?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25" y="3999715"/>
            <a:ext cx="4561163" cy="2665798"/>
          </a:xfrm>
        </p:spPr>
        <p:txBody>
          <a:bodyPr anchor="t"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200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200" dirty="0"/>
            </a:br>
            <a:r>
              <a:rPr lang="en-US" sz="1200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Washington, DC: Notable demand for Machine Learning</a:t>
            </a:r>
          </a:p>
        </p:txBody>
      </p:sp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25" y="139639"/>
            <a:ext cx="3669063" cy="36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Which industries are in the most demand in the United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182A-8BAD-C123-B399-C9B49CC3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locations are hiring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64F4-62C2-FC77-371F-876EA3BA1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market trends compare over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Factors influence Salary in Todays Job Market?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370894"/>
            <a:ext cx="10058400" cy="31932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Age: The difference between the average salary of a 25-year-old and a 50-year-old is almost 150,000 dollars.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Experience: Based on the data collected, you are far more likely to make more money if you have more job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Gender: Based on gender data in today's job market, males are paid 15% more than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Education: Workers with high school diplomas average around 30,000 dollars a year. Whereas workers with PhD’s are on average paid more than 100,000 dollars a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295</Words>
  <Application>Microsoft Office PowerPoint</Application>
  <PresentationFormat>Widescreen</PresentationFormat>
  <Paragraphs>30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data science?</vt:lpstr>
      <vt:lpstr>Which industries are in the most demand in the United States?</vt:lpstr>
      <vt:lpstr>What locations are hiring the most?</vt:lpstr>
      <vt:lpstr>How do market trends compare over time?</vt:lpstr>
      <vt:lpstr>What Factors influence Salary in Todays Job Market?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lucatchley@gmail.com</cp:lastModifiedBy>
  <cp:revision>14</cp:revision>
  <dcterms:created xsi:type="dcterms:W3CDTF">2024-11-08T01:42:48Z</dcterms:created>
  <dcterms:modified xsi:type="dcterms:W3CDTF">2024-11-14T00:56:17Z</dcterms:modified>
</cp:coreProperties>
</file>